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56" r:id="rId2"/>
  </p:sldIdLst>
  <p:sldSz cx="7561263" cy="10477500"/>
  <p:notesSz cx="6858000" cy="99456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000066"/>
    <a:srgbClr val="003399"/>
    <a:srgbClr val="66CCFF"/>
    <a:srgbClr val="99CCFF"/>
    <a:srgbClr val="66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984" y="176"/>
      </p:cViewPr>
      <p:guideLst>
        <p:guide orient="horz" pos="3300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CAE660-7B32-4842-9E87-3EC568344510}" type="datetimeFigureOut">
              <a:rPr lang="sv-SE"/>
              <a:pPr>
                <a:defRPr/>
              </a:pPr>
              <a:t>2021-12-19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6125"/>
            <a:ext cx="2692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6AF1D3-CFD7-4696-8C09-A9AEEA784E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/>
          </a:p>
        </p:txBody>
      </p:sp>
      <p:sp>
        <p:nvSpPr>
          <p:cNvPr id="1536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4F1663-9C45-4354-81EA-C1E35710C9CC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415088" y="2235200"/>
            <a:ext cx="13976351" cy="16494125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069975" y="1163638"/>
            <a:ext cx="6426200" cy="1746250"/>
          </a:xfrm>
        </p:spPr>
        <p:txBody>
          <a:bodyPr anchor="b"/>
          <a:lstStyle>
            <a:lvl1pPr>
              <a:defRPr/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35275" y="3187700"/>
            <a:ext cx="4662488" cy="1585913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sv-SE"/>
              <a:t>Klicka här för att ändra format på underrubriken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071563" y="9726613"/>
            <a:ext cx="3527425" cy="698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34A940F-0ED0-4C40-99FF-8C5B3EA03958}" type="slidenum">
              <a:rPr lang="sv-SE"/>
              <a:pPr lvl="1"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46C9588-2A2E-4F44-89CD-26AB7A874A4E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576888" y="931863"/>
            <a:ext cx="1670050" cy="838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65150" y="931863"/>
            <a:ext cx="4859338" cy="8382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160D973-AB8C-460D-AB78-6208EFD5EE3A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C50C016-097A-498A-B0D5-418B7F02E2BE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6900" y="6732588"/>
            <a:ext cx="6427788" cy="2081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6900" y="4440238"/>
            <a:ext cx="6427788" cy="2292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ED168A8-BA5A-404C-B582-5CD50A3CB270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65150" y="3027363"/>
            <a:ext cx="31369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54450" y="3027363"/>
            <a:ext cx="3138488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B5C55B8-B6E1-460B-8225-C342E69F0144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7825" y="419100"/>
            <a:ext cx="6805613" cy="1746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7825" y="2344738"/>
            <a:ext cx="3341688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7825" y="3322638"/>
            <a:ext cx="3341688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41750" y="2344738"/>
            <a:ext cx="3341688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841750" y="3322638"/>
            <a:ext cx="3341688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CEE3BCA-57B4-4727-9F47-9654D2D5D789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3693EA-B401-4E6E-8236-BD92B31281D5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AC51D7C-9E88-4D6D-A918-4476964F64E1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7825" y="417513"/>
            <a:ext cx="2487613" cy="1774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55925" y="417513"/>
            <a:ext cx="4227513" cy="8942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77825" y="2192338"/>
            <a:ext cx="2487613" cy="71675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7F708F6-E10F-4EA3-85CD-33F68B4735FE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725" y="7334250"/>
            <a:ext cx="4535488" cy="865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482725" y="936625"/>
            <a:ext cx="4535488" cy="6286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82725" y="8199438"/>
            <a:ext cx="4535488" cy="1230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3A64C22-0575-41FF-B2D4-A0DA5C80E496}" type="slidenum">
              <a:rPr lang="sv-SE"/>
              <a:pPr lvl="1">
                <a:defRPr/>
              </a:pPr>
              <a:t>‹#›</a:t>
            </a:fld>
            <a:endParaRPr lang="sv-SE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950075" y="7938"/>
            <a:ext cx="14501813" cy="20916900"/>
            <a:chOff x="-5295" y="3"/>
            <a:chExt cx="11048" cy="8624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3393" y="999"/>
              <a:ext cx="2360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sv-SE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931863"/>
            <a:ext cx="668178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0" y="3027363"/>
            <a:ext cx="6427788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underrubriken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67413" y="9842500"/>
            <a:ext cx="15748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150" y="9726613"/>
            <a:ext cx="35290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53125" y="9393238"/>
            <a:ext cx="15748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1B99DF58-21A9-498D-B9B2-86131343404E}" type="slidenum">
              <a:rPr lang="sv-SE"/>
              <a:pPr lvl="1"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jpeg"/><Relationship Id="rId5" Type="http://schemas.openxmlformats.org/officeDocument/2006/relationships/image" Target="../media/image3.wmf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9"/>
          <p:cNvSpPr>
            <a:spLocks noChangeArrowheads="1"/>
          </p:cNvSpPr>
          <p:nvPr/>
        </p:nvSpPr>
        <p:spPr bwMode="auto">
          <a:xfrm>
            <a:off x="1116013" y="3438525"/>
            <a:ext cx="71437" cy="144463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15" name="Oval 39"/>
          <p:cNvSpPr>
            <a:spLocks noChangeArrowheads="1"/>
          </p:cNvSpPr>
          <p:nvPr/>
        </p:nvSpPr>
        <p:spPr bwMode="auto">
          <a:xfrm>
            <a:off x="1260475" y="3294063"/>
            <a:ext cx="142875" cy="144462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13317" name="Line 64"/>
          <p:cNvSpPr>
            <a:spLocks noChangeShapeType="1"/>
          </p:cNvSpPr>
          <p:nvPr/>
        </p:nvSpPr>
        <p:spPr bwMode="auto">
          <a:xfrm>
            <a:off x="180975" y="53975"/>
            <a:ext cx="0" cy="10367963"/>
          </a:xfrm>
          <a:prstGeom prst="line">
            <a:avLst/>
          </a:prstGeom>
          <a:noFill/>
          <a:ln w="8890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318" name="Line 65"/>
          <p:cNvSpPr>
            <a:spLocks noChangeShapeType="1"/>
          </p:cNvSpPr>
          <p:nvPr/>
        </p:nvSpPr>
        <p:spPr bwMode="auto">
          <a:xfrm>
            <a:off x="7380288" y="53975"/>
            <a:ext cx="0" cy="10369550"/>
          </a:xfrm>
          <a:prstGeom prst="line">
            <a:avLst/>
          </a:prstGeom>
          <a:noFill/>
          <a:ln w="88900" cmpd="thickThin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319" name="Line 66"/>
          <p:cNvSpPr>
            <a:spLocks noChangeShapeType="1"/>
          </p:cNvSpPr>
          <p:nvPr/>
        </p:nvSpPr>
        <p:spPr bwMode="auto">
          <a:xfrm>
            <a:off x="107950" y="10352088"/>
            <a:ext cx="7345363" cy="0"/>
          </a:xfrm>
          <a:prstGeom prst="line">
            <a:avLst/>
          </a:prstGeom>
          <a:noFill/>
          <a:ln w="88900" cmpd="thinThick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320" name="Line 67"/>
          <p:cNvSpPr>
            <a:spLocks noChangeShapeType="1"/>
          </p:cNvSpPr>
          <p:nvPr/>
        </p:nvSpPr>
        <p:spPr bwMode="auto">
          <a:xfrm>
            <a:off x="107950" y="125413"/>
            <a:ext cx="7345363" cy="0"/>
          </a:xfrm>
          <a:prstGeom prst="line">
            <a:avLst/>
          </a:prstGeom>
          <a:noFill/>
          <a:ln w="88900" cmpd="thickThin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13321" name="Picture 69" descr="MCDD00174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8246" y="8550439"/>
            <a:ext cx="1500550" cy="164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71"/>
          <p:cNvSpPr txBox="1">
            <a:spLocks noChangeArrowheads="1"/>
          </p:cNvSpPr>
          <p:nvPr/>
        </p:nvSpPr>
        <p:spPr bwMode="auto">
          <a:xfrm rot="19106771">
            <a:off x="2160000" y="8976928"/>
            <a:ext cx="230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b="1" dirty="0">
                <a:solidFill>
                  <a:srgbClr val="000099"/>
                </a:solidFill>
                <a:latin typeface="Comic Sans MS" pitchFamily="66" charset="0"/>
              </a:rPr>
              <a:t>        </a:t>
            </a:r>
            <a:endParaRPr lang="sv-SE" sz="1600" b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13324" name="Picture 74" descr="MCj0250861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945083">
            <a:off x="924102" y="8449556"/>
            <a:ext cx="703819" cy="136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76" descr="MCj0336137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97155">
            <a:off x="5530309" y="8519256"/>
            <a:ext cx="1332583" cy="157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0"/>
          </a:effectLst>
        </p:spPr>
      </p:pic>
      <p:pic>
        <p:nvPicPr>
          <p:cNvPr id="19" name="Picture 77" descr="MCj035507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2279" y="414214"/>
            <a:ext cx="6336704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8" descr="MCj035507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4105" y="4945287"/>
            <a:ext cx="640871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9" descr="MCj035507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-1794557" y="2677033"/>
            <a:ext cx="482453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0" descr="MCj0355079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4604046" y="2687141"/>
            <a:ext cx="471184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ruta 22"/>
          <p:cNvSpPr txBox="1"/>
          <p:nvPr/>
        </p:nvSpPr>
        <p:spPr>
          <a:xfrm>
            <a:off x="6300000" y="997200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2021-12-16</a:t>
            </a:r>
          </a:p>
        </p:txBody>
      </p:sp>
      <p:sp>
        <p:nvSpPr>
          <p:cNvPr id="24" name="Text Box 45">
            <a:extLst>
              <a:ext uri="{FF2B5EF4-FFF2-40B4-BE49-F238E27FC236}">
                <a16:creationId xmlns:a16="http://schemas.microsoft.com/office/drawing/2014/main" id="{C5865C43-67C3-4DA9-9288-AD9FDCED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3" y="5639987"/>
            <a:ext cx="68913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sz="3200" b="1" dirty="0">
                <a:solidFill>
                  <a:srgbClr val="FF0000"/>
                </a:solidFill>
                <a:latin typeface="Comic Sans MS" pitchFamily="66" charset="0"/>
              </a:rPr>
              <a:t>En riktig GOD JUL och</a:t>
            </a:r>
          </a:p>
          <a:p>
            <a:pPr algn="ctr"/>
            <a:endParaRPr lang="sv-SE" sz="1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v-SE" sz="3200" b="1" dirty="0">
                <a:solidFill>
                  <a:srgbClr val="FF0000"/>
                </a:solidFill>
                <a:latin typeface="Comic Sans MS" pitchFamily="66" charset="0"/>
              </a:rPr>
              <a:t>GOTT NYTT ÅR</a:t>
            </a:r>
          </a:p>
          <a:p>
            <a:pPr algn="ctr"/>
            <a:endParaRPr lang="sv-SE" sz="10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sv-SE" sz="3200" b="1" dirty="0">
                <a:solidFill>
                  <a:srgbClr val="FF0000"/>
                </a:solidFill>
                <a:latin typeface="Comic Sans MS" pitchFamily="66" charset="0"/>
              </a:rPr>
              <a:t>önskar vi alla </a:t>
            </a:r>
            <a:r>
              <a:rPr lang="sv-SE" sz="3200" b="1" dirty="0" err="1">
                <a:solidFill>
                  <a:srgbClr val="FF0000"/>
                </a:solidFill>
                <a:latin typeface="Comic Sans MS" pitchFamily="66" charset="0"/>
              </a:rPr>
              <a:t>Efsas</a:t>
            </a:r>
            <a:r>
              <a:rPr lang="sv-SE" sz="3200" b="1" dirty="0">
                <a:solidFill>
                  <a:srgbClr val="FF0000"/>
                </a:solidFill>
                <a:latin typeface="Comic Sans MS" pitchFamily="66" charset="0"/>
              </a:rPr>
              <a:t> medlemmar </a:t>
            </a:r>
          </a:p>
          <a:p>
            <a:pPr algn="ctr"/>
            <a:r>
              <a:rPr lang="sv-SE" sz="3200" b="1" dirty="0">
                <a:solidFill>
                  <a:srgbClr val="FF0000"/>
                </a:solidFill>
                <a:latin typeface="Comic Sans MS" pitchFamily="66" charset="0"/>
              </a:rPr>
              <a:t>och hoppas på ett riktigt gott 2022 med många fina aktiviteter</a:t>
            </a:r>
          </a:p>
          <a:p>
            <a:pPr algn="ctr"/>
            <a:endParaRPr lang="sv-SE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sv-SE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sv-SE" sz="40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sv-SE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1982238-E925-4A90-8735-8A94CE3BE057}"/>
              </a:ext>
            </a:extLst>
          </p:cNvPr>
          <p:cNvSpPr txBox="1"/>
          <p:nvPr/>
        </p:nvSpPr>
        <p:spPr>
          <a:xfrm rot="20700683">
            <a:off x="1292142" y="9523182"/>
            <a:ext cx="159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i="1" dirty="0">
                <a:solidFill>
                  <a:schemeClr val="bg2">
                    <a:lumMod val="10000"/>
                  </a:schemeClr>
                </a:solidFill>
                <a:latin typeface="Brush Script MT" panose="03060802040406070304" pitchFamily="66" charset="0"/>
              </a:rPr>
              <a:t>Styrelsen</a:t>
            </a:r>
          </a:p>
        </p:txBody>
      </p:sp>
      <p:pic>
        <p:nvPicPr>
          <p:cNvPr id="6" name="Bildobjekt 5" descr="En bild som visar blötdjur, musslor&#10;&#10;Automatiskt genererad beskrivning">
            <a:extLst>
              <a:ext uri="{FF2B5EF4-FFF2-40B4-BE49-F238E27FC236}">
                <a16:creationId xmlns:a16="http://schemas.microsoft.com/office/drawing/2014/main" id="{DE4F98AA-9C07-4178-9969-08375B793B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01" y="834533"/>
            <a:ext cx="2092703" cy="1775367"/>
          </a:xfrm>
          <a:prstGeom prst="rect">
            <a:avLst/>
          </a:prstGeom>
          <a:effectLst>
            <a:softEdge rad="254000"/>
          </a:effectLst>
        </p:spPr>
      </p:pic>
      <p:pic>
        <p:nvPicPr>
          <p:cNvPr id="8" name="Bildobjekt 7" descr="En bild som visar tallrik, bit, efterrätt&#10;&#10;Automatiskt genererad beskrivning">
            <a:extLst>
              <a:ext uri="{FF2B5EF4-FFF2-40B4-BE49-F238E27FC236}">
                <a16:creationId xmlns:a16="http://schemas.microsoft.com/office/drawing/2014/main" id="{EAD32C9D-9DA5-4F65-84C6-1BC6A52283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2829">
            <a:off x="4872533" y="791709"/>
            <a:ext cx="2076450" cy="1123950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12" name="Bildobjekt 11" descr="En bild som visar leddjur, ryggradslösa djur, hummer&#10;&#10;Automatiskt genererad beskrivning">
            <a:extLst>
              <a:ext uri="{FF2B5EF4-FFF2-40B4-BE49-F238E27FC236}">
                <a16:creationId xmlns:a16="http://schemas.microsoft.com/office/drawing/2014/main" id="{C9AACD69-5AEB-45B4-AB63-AAD78053A98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8779">
            <a:off x="470786" y="2521189"/>
            <a:ext cx="3078963" cy="1584682"/>
          </a:xfrm>
          <a:prstGeom prst="rect">
            <a:avLst/>
          </a:prstGeom>
          <a:effectLst>
            <a:softEdge rad="355600"/>
          </a:effectLst>
        </p:spPr>
      </p:pic>
      <p:pic>
        <p:nvPicPr>
          <p:cNvPr id="14" name="Bildobjekt 13" descr="En bild som visar leddjur, ryggradslösa djur, röd, mark&#10;&#10;Automatiskt genererad beskrivning">
            <a:extLst>
              <a:ext uri="{FF2B5EF4-FFF2-40B4-BE49-F238E27FC236}">
                <a16:creationId xmlns:a16="http://schemas.microsoft.com/office/drawing/2014/main" id="{881C8BF4-1987-4D85-BAA7-ED2C1CB2F56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5049">
            <a:off x="3095134" y="1998475"/>
            <a:ext cx="2619375" cy="2456065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171724C5-6E37-49B9-97DE-B1286A18260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92" y="3183922"/>
            <a:ext cx="3298519" cy="247388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25" name="Bildobjekt 24" descr="En bild som visar mat, rätt&#10;&#10;Automatiskt genererad beskrivning">
            <a:extLst>
              <a:ext uri="{FF2B5EF4-FFF2-40B4-BE49-F238E27FC236}">
                <a16:creationId xmlns:a16="http://schemas.microsoft.com/office/drawing/2014/main" id="{2FCDFD1A-7D5F-4F15-AA0E-EF489BF6BD9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1225">
            <a:off x="5191230" y="1951745"/>
            <a:ext cx="1676451" cy="1924815"/>
          </a:xfrm>
          <a:prstGeom prst="rect">
            <a:avLst/>
          </a:prstGeom>
          <a:effectLst>
            <a:softEdge rad="304800"/>
          </a:effectLst>
        </p:spPr>
      </p:pic>
      <p:pic>
        <p:nvPicPr>
          <p:cNvPr id="27" name="Bildobjekt 26" descr="En bild som visar nära, grillning&#10;&#10;Automatiskt genererad beskrivning">
            <a:extLst>
              <a:ext uri="{FF2B5EF4-FFF2-40B4-BE49-F238E27FC236}">
                <a16:creationId xmlns:a16="http://schemas.microsoft.com/office/drawing/2014/main" id="{787E2BE7-3FE7-48E0-A476-0685EBD9D44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949" y="861058"/>
            <a:ext cx="2171575" cy="1482360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1026" name="Picture 2" descr="Torsk - proteinrik men fettsnål - Muscles">
            <a:extLst>
              <a:ext uri="{FF2B5EF4-FFF2-40B4-BE49-F238E27FC236}">
                <a16:creationId xmlns:a16="http://schemas.microsoft.com/office/drawing/2014/main" id="{3393BA7E-B405-47B1-9874-C6BF0D3A7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76" y="3527007"/>
            <a:ext cx="2619375" cy="1743075"/>
          </a:xfrm>
          <a:prstGeom prst="rect">
            <a:avLst/>
          </a:prstGeom>
          <a:noFill/>
          <a:effectLst>
            <a:softEdge rad="304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ining">
  <a:themeElements>
    <a:clrScheme name="Train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584</TotalTime>
  <Words>28</Words>
  <Application>Microsoft Macintosh PowerPoint</Application>
  <PresentationFormat>Anpassad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Brush Script MT</vt:lpstr>
      <vt:lpstr>Arial</vt:lpstr>
      <vt:lpstr>Calibri</vt:lpstr>
      <vt:lpstr>Comic Sans MS</vt:lpstr>
      <vt:lpstr>Times New Roman</vt:lpstr>
      <vt:lpstr>Wingdings</vt:lpstr>
      <vt:lpstr>Training</vt:lpstr>
      <vt:lpstr>PowerPoint-presentation</vt:lpstr>
    </vt:vector>
  </TitlesOfParts>
  <Company>Computime Electronics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Lennart Börjesson</dc:creator>
  <cp:lastModifiedBy>peter nyquist</cp:lastModifiedBy>
  <cp:revision>52</cp:revision>
  <dcterms:created xsi:type="dcterms:W3CDTF">2004-11-23T20:03:37Z</dcterms:created>
  <dcterms:modified xsi:type="dcterms:W3CDTF">2021-12-19T20:16:26Z</dcterms:modified>
</cp:coreProperties>
</file>